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59" r:id="rId3"/>
    <p:sldId id="256" r:id="rId4"/>
    <p:sldId id="257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68" r:id="rId16"/>
    <p:sldId id="270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arte 1" id="{CB224B8C-BEB9-4E8E-8D4A-5BE0BF914ADE}">
          <p14:sldIdLst>
            <p14:sldId id="276"/>
            <p14:sldId id="259"/>
            <p14:sldId id="256"/>
            <p14:sldId id="257"/>
            <p14:sldId id="258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9"/>
            <p14:sldId id="268"/>
            <p14:sldId id="270"/>
            <p14:sldId id="272"/>
            <p14:sldId id="273"/>
          </p14:sldIdLst>
        </p14:section>
        <p14:section name="Parte 2" id="{C4C48B56-D19E-4826-AF6A-8D1B48AB8D50}">
          <p14:sldIdLst>
            <p14:sldId id="274"/>
            <p14:sldId id="275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</p14:sldIdLst>
        </p14:section>
        <p14:section name="Parte 3" id="{31C4F6C6-645F-4428-AC6D-C8C595A41032}">
          <p14:sldIdLst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</p14:sldIdLst>
        </p14:section>
        <p14:section name="Parte 4" id="{72F10C61-D367-4555-B42A-033A7D357939}">
          <p14:sldIdLst>
            <p14:sldId id="296"/>
            <p14:sldId id="297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heus Weber" initials="MW" lastIdx="1" clrIdx="0">
    <p:extLst>
      <p:ext uri="{19B8F6BF-5375-455C-9EA6-DF929625EA0E}">
        <p15:presenceInfo xmlns:p15="http://schemas.microsoft.com/office/powerpoint/2012/main" userId="2381c906f667ca6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2-28T11:07:27.968" idx="1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146728-5382-4E59-8DD2-0469D498D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7006D1A-68C0-401A-B43F-248AA89C9E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A3B3E99-B8A3-4C12-A46A-F89A535DD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22140-2EA3-44F3-8195-18E34C5A936B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823043-8627-48A4-BD87-7C60A6BDB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F736E6-CD24-4ACC-9B58-3FEF7C49F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9F22-59E7-4304-87D3-1E9BEE5DE4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807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13E85C-6066-4AEF-A81D-D061A8FE2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1AC6082-2E60-4590-B79D-03D1A34FA0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08291C-52FF-492C-AD0A-A4252CFD1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22140-2EA3-44F3-8195-18E34C5A936B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0220E87-0F60-4AF9-92D2-0EEB7F4D0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AEA4D2B-0469-4FA4-804C-09A629301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9F22-59E7-4304-87D3-1E9BEE5DE4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383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9C98271-77EC-4413-ADF0-F8FC2C7C71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DAAF3C1-E078-478C-939F-A5A4C0CCF2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E716534-1D69-43F7-A5DE-9C649BB8D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22140-2EA3-44F3-8195-18E34C5A936B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7C95BF-46C3-4544-9214-5C8E3CA8A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E8B6607-B901-4AFB-B08B-756ECBC97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9F22-59E7-4304-87D3-1E9BEE5DE4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2093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DF4695-528D-44F4-BCC3-F39AE51B0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B14593-870D-44E2-8025-40A362524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0FD836-8069-4F82-9BB1-53FA2CAC2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22140-2EA3-44F3-8195-18E34C5A936B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F119741-88AB-4B7D-B2AC-BBB4D1A5F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C0E9EE5-1388-4139-86BE-502E46564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9F22-59E7-4304-87D3-1E9BEE5DE4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7337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48A874-71CB-479E-926F-B78C6622C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5862DD1-F3EA-413F-BB9E-DEDEA64A8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2A635DD-7D95-49F7-83C6-3C121A771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22140-2EA3-44F3-8195-18E34C5A936B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4D5E48E-6D30-4E5D-B882-0EE2A82DF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AF10F1-CA38-44F5-B903-3D8978CB0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9F22-59E7-4304-87D3-1E9BEE5DE4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9810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ADCF85-4355-4B67-A068-94AE7F51C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2BF468-F945-41A6-9A79-80F4A1B873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9631C25-068F-4CF3-8EE6-FCCE8CE0D2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E9308A4-EDC1-497D-927B-32F3B3AC9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22140-2EA3-44F3-8195-18E34C5A936B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2EE9E77-48EF-432C-9C1E-252BFE005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D5C8149-6C73-48F1-A818-2F08D2B74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9F22-59E7-4304-87D3-1E9BEE5DE4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1497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66B74F-B036-48AA-829D-C0C92249B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ABA1A58-2BCF-4C79-A3CD-CE335FC01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EC1CC6D-8FEF-46ED-BF93-E0098F3537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4485E34-D074-471B-879E-07B9F92B3F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552F1CA-2927-4C2E-81B1-45F5C65EA6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B218C66-07A6-46D1-85EF-40BDCE4F8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22140-2EA3-44F3-8195-18E34C5A936B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8500165-4A7B-429D-910A-4AC3013CB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337F1B7-8E2C-463F-9CA3-764A9084E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9F22-59E7-4304-87D3-1E9BEE5DE4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5272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E2760F-B60D-4B34-BD4C-38013C780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EFFE134-BDC3-4AE9-BDE5-57E9C860F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22140-2EA3-44F3-8195-18E34C5A936B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F8502A2-7361-4275-B0FE-5A7876202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DD6CCF2-E8B9-476B-AADD-CA7EAFC41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9F22-59E7-4304-87D3-1E9BEE5DE4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3810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2F39216-6E4F-44A2-A401-F4FB35BAB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22140-2EA3-44F3-8195-18E34C5A936B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1A40387-466E-40B5-AA7F-D74039DAE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15F4597-0613-4577-BCE0-10F7C08B3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9F22-59E7-4304-87D3-1E9BEE5DE4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1197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9825B0-099E-44D6-BE10-0F70FB026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B75AF7A-600C-4787-9FF4-52E49864E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E399D17-B12F-452C-A4EA-B279D3E4E2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6397452-0190-4EB8-B128-FF6865EE9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22140-2EA3-44F3-8195-18E34C5A936B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C33245-0838-49B9-A8B4-5769DCB03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375E84F-7D9D-4414-922E-B1E07E5A7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9F22-59E7-4304-87D3-1E9BEE5DE4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2616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5BB9B3-6BBF-455A-8377-4A810831E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075512E-54B2-46FC-8CFB-38C1DBBE07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F3D5785-5564-464A-B9CE-428B531459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9ABC306-A42F-4772-A48F-0F4C7AF9C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22140-2EA3-44F3-8195-18E34C5A936B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F9A2E06-233E-40C5-89CC-7AB4E0693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7FC5118-A2A8-44D6-9E29-9AD78E3F4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9F22-59E7-4304-87D3-1E9BEE5DE4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6267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F6CEDBE-7186-4E7F-B076-D2993D0F6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B91222-60F0-4E29-8CC3-EAE384ACE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1E0EC08-609E-4950-88FE-A3947364B4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322140-2EA3-44F3-8195-18E34C5A936B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3448C59-F9A7-4D3E-B796-9E479B99BB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E422F78-3FD2-4EEA-982E-9DFBC55C41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4F9F22-59E7-4304-87D3-1E9BEE5DE4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2913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02F1EB-6461-4128-B549-B9CD4C7A49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CD7F1C-EBB3-4001-847D-254373C645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F96D55C-200B-4689-BEDA-4E8B97A5C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593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434BAE-CAF4-4908-BE60-2F2ECDCBF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7CEA71-D6CD-4D80-AC6E-344187C6C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EAABE34-66A9-41CC-9662-30CCFDCF7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347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1F6E66-27FC-4E37-B35E-EEA750444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02346F-98D0-4F89-888B-3252EAB1E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0253792-CD8D-44B8-950E-77F45B704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813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CB5570-F292-4DFD-B2F7-C5023595C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F6EC41-9FEB-4842-AA34-2138E3B6C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4B5FE9C-AB6E-431B-B80A-6BEC7FD4A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637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968FF7-B1A8-46F8-BA96-D7AD4AE07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25DDFF-793A-4622-9E56-FE9610130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B47D461-3A5F-4EDB-9950-D76B4AEB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24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AE0CC6-0F1B-4575-B119-82D70706E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8737890-62B8-410F-8A0F-128FB8F1C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6AEBC25-BC82-423D-9E09-D760B4BDF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801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59D59-19A0-469F-B61D-B08B32342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F54EA5-6C78-4660-9516-7F62F7B39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F73B26A-25A1-4961-BC4B-98B21C15B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9E7B47-5525-4D05-82B7-81E3ABF50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52FBF6-B5A0-4105-9825-C501F634C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F1D85EB-7876-4260-B10C-81B8E1A4B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39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60CA93-C7BA-4F80-8B81-2991EED41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F2A5DE-F985-41FE-B19A-EAE0BD37C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A47A9DB-3D96-4232-A56F-8681F1D50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7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334F3D-F9B9-4F78-9293-61BB08DD1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1141518-EB85-42D3-A4CC-E708D8B15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555D6FD-3E2B-4D42-8117-6B8DF8CB1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931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172C6C-223E-44AC-BDBE-2780C9AD7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C2E956-856E-40C7-B4EC-1A2B42429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E0C28E7-CD0B-47C5-B7D3-946EE7A9D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1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A8ABFA-8FC2-4A43-A574-6DC9918A4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1563AE-79DA-4B97-9E06-2C9B0D486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9CE30B9-0677-4621-BAC2-CFA7483A5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80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D36925-2100-44E6-8527-5C9C5DF0F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48CC5A0-E7E4-4154-8789-39FB00DD4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7B8D4C5-D809-49A9-A6B6-98DAB98B5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74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843CCD-D6F0-4993-9925-BC30E5FF9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25F8-8E22-4B10-904E-5B0CD1BAD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48C64C7-53EF-49CB-AFAF-1E619F333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9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A095EF-A23D-4C2D-A064-99A144BD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7D8C4A-9761-4AAC-B32C-B229D7DF6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2898A75-FC0D-46F0-9DC0-5B812331F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748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71CDC8-7B03-4D4A-BD76-77D745D03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E65D9B-3E9B-4D88-931C-35069B2AC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048674F-13F5-4026-B941-D64014E04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83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27909C-543A-4D3F-BC63-13B9FA9BD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821863-870F-454F-A59B-FAF7A17D8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E1E828C-E0A4-4D80-9394-E7CDA4A50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275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0E5DEF-9297-4484-B731-02ED41F6E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20FFE3-C664-4046-BDAA-906A8D81C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BD77DF5-D408-4236-89ED-A78E7BFB9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227AC74-7EBA-403C-96D8-9F0016F42F4A}"/>
              </a:ext>
            </a:extLst>
          </p:cNvPr>
          <p:cNvSpPr txBox="1"/>
          <p:nvPr/>
        </p:nvSpPr>
        <p:spPr>
          <a:xfrm>
            <a:off x="1398495" y="4343399"/>
            <a:ext cx="443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077571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712830-706F-48CD-98F3-3E3D35D94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D8E8BD-D62D-4BDF-9834-25341B4B9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E2D9614-1183-4383-98B5-4D87A7EB8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343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3F1402-D789-4032-B1E9-E3CA1075B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06749E-FB4E-4930-9D98-40C263187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8751176-D8AD-4783-AAE7-177E1851E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91895FB-0E76-4FAC-B9DB-9CEEB54C992F}"/>
              </a:ext>
            </a:extLst>
          </p:cNvPr>
          <p:cNvSpPr txBox="1"/>
          <p:nvPr/>
        </p:nvSpPr>
        <p:spPr>
          <a:xfrm>
            <a:off x="1411941" y="3376178"/>
            <a:ext cx="443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202450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1F9BE1-C5CE-42F7-8BD1-00C87712D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002B8C-C8BC-49ED-B101-7C821C2F5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D99FF59-BDBE-420C-BD1B-6520A4F25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540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E2EB409-BA62-4A53-ACCD-9AB62A2BB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3DBEE3B-3EF9-4FB1-AF8C-62BA1C6AE3AB}"/>
              </a:ext>
            </a:extLst>
          </p:cNvPr>
          <p:cNvSpPr txBox="1"/>
          <p:nvPr/>
        </p:nvSpPr>
        <p:spPr>
          <a:xfrm>
            <a:off x="1411940" y="3860272"/>
            <a:ext cx="443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45730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B729D2-986A-4B9C-976B-186339D709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7ED4C3D-0C3C-415C-92E3-5C719B598B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4285A8-790D-4677-A230-9F3A451D9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69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FE3C0F-DD65-4363-9562-F8CE68926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1BF9781-FC8D-49E1-BB1D-024EAFD6D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23D5F04-F40C-4CFA-BE4D-FDA2BE65C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5650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567DDB-003B-4F6A-B3FB-653A85DA9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739B9E-8611-4CE4-AD23-ACCBCFB85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6C0C8AF-528D-41F8-AA2E-4D7FF8748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638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EDDCD3-6F20-468A-950C-C65D7218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59B32A-BEAA-4C75-9345-3A32B979F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8B5357-ED25-42AD-A1D1-022C712FB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5352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7593E3-CCD0-4389-B3CF-8A9B8C1F1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228299-5639-4333-A1BC-D416BD9F1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CC4DE1E-E84A-49F3-964D-8247710E5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469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086B23-C30D-4043-8BD5-33C1E3B8F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119F8A-599F-46E6-B781-8DF199C5D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77ADC3D-20D4-44B1-AC43-B5D99EF5E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436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263B9A-9FD3-4486-988A-B91AB294E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497E98-6345-427F-B110-343734141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3333054-6422-477D-BEE0-54D030765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2988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648AD5-3A9A-4ACA-AE54-4D3E1AC2F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BDA87C-8B9C-417F-B022-015724DE0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C42A129-F77C-456C-8897-651275EC1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83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0EF5E2-AEBF-436D-B649-3764252FE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7655AC-7A80-4ECE-8094-E2D0DFE95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E6A2D04-AF9F-4A31-9017-AE8B834CC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228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07E782-1885-40D7-9602-B76D1C02B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5E0F9B-2D1A-40E2-A0E2-FB5CBE78A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327672C-67B3-4B4E-BB86-A173D3D7B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9271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DC6FA0-4F34-48C4-8470-74AF42426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7A0704-BCB0-44D2-AB84-5E72C000D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70D0A4F-317C-48C1-9100-D62A55023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673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4CE395-3D49-44D8-AF3F-8FA65A66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AEBD78-17D3-41E2-99B0-2A2E204F9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F75A823-6A49-492B-AD5B-4F3AF3129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207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B0218D-A04E-4FF5-AC02-CAC115766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5BD743-A7A0-42FF-99F9-3A84AA399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6135EDD-98FD-4C21-802E-B1C61DF21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9254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12AAE7-FAED-481E-AB84-0480A75B5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68EBA1-BD6A-4535-8C5A-1026A3B94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Começou com a funcionalidade cartão de crédito com o mínimo de esforço possível pra entregar ao cliente final um ambiente agradável sem tantas funcionalidades que talvez até os clientes nem usassem, ao longo do tempo com o feedback dos clientes foram-se adicionando mais funcionalidades uteis e hoje é uma das maiores empresas de banco online, talvez se no começo tivesse enchido de funcionalidades assustaria os clientes e assim não se tornaria a empresa que é hoje.</a:t>
            </a:r>
          </a:p>
        </p:txBody>
      </p:sp>
    </p:spTree>
    <p:extLst>
      <p:ext uri="{BB962C8B-B14F-4D97-AF65-F5344CB8AC3E}">
        <p14:creationId xmlns:p14="http://schemas.microsoft.com/office/powerpoint/2010/main" val="2020751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111253-7B06-45DE-8E67-77FA36C87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EF8D2B-4E10-4AB5-B485-CC64818D6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34CC23D-A72C-4B46-AAA2-E0E362D5E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39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8DDFF4-DF7B-4AD0-8E5A-7FE41EC00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FB3711-FB55-4F48-9E86-28220D732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498ACC5-5EA8-4EBB-9F6C-DB22DE894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451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4DC431-6D07-4330-907A-9EB45E1FD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19B21E6-A8C9-48A7-B849-F30853222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CD178BE-6EDB-4605-80E7-7181902C9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70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F94F13-4EBD-4C44-8D20-F68BBF6D1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7934AB-EF3A-47A4-9474-22D16DADE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7B83E26-B7E9-4588-85CE-96DDB8724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70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A5E355-AA42-431A-A386-8CECDD1AC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465066B-3C69-4A0F-8109-00EB52C61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242CA80-D82C-4D55-B6C0-FC24237EA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774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6372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82</Words>
  <Application>Microsoft Office PowerPoint</Application>
  <PresentationFormat>Widescreen</PresentationFormat>
  <Paragraphs>4</Paragraphs>
  <Slides>41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Matheus Weber</dc:creator>
  <cp:lastModifiedBy>Matheus Weber</cp:lastModifiedBy>
  <cp:revision>7</cp:revision>
  <dcterms:created xsi:type="dcterms:W3CDTF">2022-02-28T13:36:10Z</dcterms:created>
  <dcterms:modified xsi:type="dcterms:W3CDTF">2022-02-28T14:29:41Z</dcterms:modified>
</cp:coreProperties>
</file>